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6" autoAdjust="0"/>
    <p:restoredTop sz="94660"/>
  </p:normalViewPr>
  <p:slideViewPr>
    <p:cSldViewPr snapToGrid="0">
      <p:cViewPr varScale="1">
        <p:scale>
          <a:sx n="79" d="100"/>
          <a:sy n="79" d="100"/>
        </p:scale>
        <p:origin x="132" y="7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0A92D8-C6DF-709D-EED5-B007AFEEC1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7DBA14C-A35B-5AE0-8B97-94B1958469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D96648-35CD-7A51-3C44-AB891CD59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2508AE-BB14-49C3-EEF5-C1A7B572E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4BBD17-A251-F07C-4A97-6F5A9347E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8415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49A661-212B-556F-2F6B-A7BA14C7E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61FA017-253F-8DA5-D7BC-D26795556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F1A9D3-1C48-D04F-F2F5-88C4C109D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BE8AA2-B0D5-0A00-F688-2076CB6AF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A19A18-9E66-7328-1D47-D984A29C4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627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BA5E042-F92D-19EE-5EFE-181C1C1780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2A2736-BEF7-C5E3-47A5-47C51CF54F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D874FB-EB46-6BF9-8390-74B077A10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D941EA-6094-5D00-394E-72563D34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5E25F5-AA6C-2DB0-BD78-213F0EDB5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191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2ABB9D-89FE-0492-3D68-5B3C8875F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88C08C-86B0-534A-96E8-B0391D31D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E43EEE-4BB9-6929-47B4-C974EEB22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F84E50-43AB-B551-0BBD-944195BF6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EF61B1-81E6-DDCA-833A-1018F4C3F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2219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1AD774-6B06-5957-9026-D4F7EA8A9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52895A-0B3C-EE52-4064-EEF3636B4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F6D54E-55F7-5F3B-0A99-D679C1D30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2CF856-4365-A30A-80D4-E24A2886B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62236C-59FD-43DB-8217-19345470B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047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2D44D7-EC2E-8287-5625-42889C53D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7EBB60-1B59-C8BC-8D90-3809A3F6FD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BFFEA7-CBC6-B543-387D-863D18C07A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BD39F5-193D-9E32-9D2F-77A8D9076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2F6F9D-15DD-3BC4-2D43-079E7A9D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8D3B52-BB40-D5C4-B4D4-158736B0D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462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823B7-120C-BEF5-29F8-3D2D22F94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3E16D2-DEB4-B190-8D6D-0CE28C55D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81E23F-5FB1-0F95-9F96-42BB89458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5723806-875C-C018-DEDA-A9DE1397DC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4D93E7-E564-A535-9B2A-57A02C0041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79E20C1-AD6F-48F0-2B7D-C58E7F76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09D8945-507F-A6F6-E90F-A8AFC1F94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3AA9E1-9BE3-0FA7-3AFB-DBF98D265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025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0C52E8-8AB3-459E-4249-432BF2EBA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03F9241-148D-147E-9D56-209ED5BEE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B3845F3-33F1-E7B5-7334-5294BA64A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D9C34A2-A122-1D86-6900-9E01960D2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735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4FFFFC1-5871-8863-C63C-A687F911B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3690F46-70C8-8ECC-5D62-B30104506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04416FB-90A5-9BC4-3482-2CE9CEF50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710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44BE37-167D-B6C7-9372-32E9AABD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0118BF-E88A-3089-D5B0-7C240B2F5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41DE31-805A-F7E8-A268-BE1EF4C49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809FB5-04F9-E3DF-911D-A5A3C8F14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707DC1B-8C7B-27B8-4948-FE50F349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C10EFA-5F0B-C3A1-E0F6-6417EDCD4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395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91A467-5C2F-F970-70EA-7F6DD467F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6CE6DE1-DFF5-55E7-D990-9A62549DE6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A499639-DDE8-D934-56A9-22DD43380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1EA9C9-CEA0-5424-5F3A-12CADBB68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3029E7-2F83-1AFA-00FB-CF18A1F3C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511531-0EA0-74D2-75D7-B2370965E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518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1FCA6D6-D49A-236F-A612-E16D18D44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189CA0-6434-FC05-2F80-B918E5DF0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19DD4A-2982-1302-202E-ECCE31CC6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6296D-8D2C-4F6D-A45D-5D4E21B6E876}" type="datetimeFigureOut">
              <a:rPr lang="zh-CN" altLang="en-US" smtClean="0"/>
              <a:t>2024/8/25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1820DE-3590-A45A-338C-618E6F027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18590B-D922-3D6A-E1A6-1058AAC74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861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BC99FC2-F882-AC92-DBAD-2C95EB065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824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42DB7CC6-0D86-3B90-DE46-B46503CC3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" y="0"/>
            <a:ext cx="12190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53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7020804-C951-4E20-2C4D-E311C2863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" y="0"/>
            <a:ext cx="12190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83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4219161-CC91-64AB-CE35-F6E72AE7A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" y="0"/>
            <a:ext cx="12190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377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uyiAI">
            <a:hlinkClick r:id="" action="ppaction://media"/>
            <a:extLst>
              <a:ext uri="{FF2B5EF4-FFF2-40B4-BE49-F238E27FC236}">
                <a16:creationId xmlns:a16="http://schemas.microsoft.com/office/drawing/2014/main" id="{31971D1A-FB84-94AA-E917-33F02D1796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994"/>
            <a:ext cx="12193768" cy="685899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0226F0C-9B72-F76C-0F02-BE2A8A130453}"/>
              </a:ext>
            </a:extLst>
          </p:cNvPr>
          <p:cNvSpPr txBox="1"/>
          <p:nvPr/>
        </p:nvSpPr>
        <p:spPr>
          <a:xfrm>
            <a:off x="0" y="-401104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优设标题黑" panose="00000500000000000000" pitchFamily="2" charset="-122"/>
                <a:ea typeface="优设标题黑" panose="00000500000000000000" pitchFamily="2" charset="-122"/>
              </a:rPr>
              <a:t>视频演示</a:t>
            </a:r>
          </a:p>
        </p:txBody>
      </p:sp>
    </p:spTree>
    <p:extLst>
      <p:ext uri="{BB962C8B-B14F-4D97-AF65-F5344CB8AC3E}">
        <p14:creationId xmlns:p14="http://schemas.microsoft.com/office/powerpoint/2010/main" val="422254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7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</Words>
  <Application>Microsoft Office PowerPoint</Application>
  <PresentationFormat>宽屏</PresentationFormat>
  <Paragraphs>1</Paragraphs>
  <Slides>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优设标题黑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七分甜 布丁加然</dc:creator>
  <cp:lastModifiedBy>七分甜 布丁加然</cp:lastModifiedBy>
  <cp:revision>1</cp:revision>
  <dcterms:created xsi:type="dcterms:W3CDTF">2024-08-25T12:32:21Z</dcterms:created>
  <dcterms:modified xsi:type="dcterms:W3CDTF">2024-08-25T12:58:49Z</dcterms:modified>
</cp:coreProperties>
</file>

<file path=docProps/thumbnail.jpeg>
</file>